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DFC9B-EB0B-422B-ABCD-8616CC17D3AF}" type="datetimeFigureOut">
              <a:rPr lang="it-IT" smtClean="0"/>
              <a:t>05/03/2012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3B4C-CECE-48AD-9F89-86E8BA25972F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DFC9B-EB0B-422B-ABCD-8616CC17D3AF}" type="datetimeFigureOut">
              <a:rPr lang="it-IT" smtClean="0"/>
              <a:t>05/03/2012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3B4C-CECE-48AD-9F89-86E8BA25972F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DFC9B-EB0B-422B-ABCD-8616CC17D3AF}" type="datetimeFigureOut">
              <a:rPr lang="it-IT" smtClean="0"/>
              <a:t>05/03/2012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3B4C-CECE-48AD-9F89-86E8BA25972F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DFC9B-EB0B-422B-ABCD-8616CC17D3AF}" type="datetimeFigureOut">
              <a:rPr lang="it-IT" smtClean="0"/>
              <a:t>05/03/2012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3B4C-CECE-48AD-9F89-86E8BA25972F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DFC9B-EB0B-422B-ABCD-8616CC17D3AF}" type="datetimeFigureOut">
              <a:rPr lang="it-IT" smtClean="0"/>
              <a:t>05/03/2012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3B4C-CECE-48AD-9F89-86E8BA25972F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DFC9B-EB0B-422B-ABCD-8616CC17D3AF}" type="datetimeFigureOut">
              <a:rPr lang="it-IT" smtClean="0"/>
              <a:t>05/03/2012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3B4C-CECE-48AD-9F89-86E8BA25972F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DFC9B-EB0B-422B-ABCD-8616CC17D3AF}" type="datetimeFigureOut">
              <a:rPr lang="it-IT" smtClean="0"/>
              <a:t>05/03/2012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3B4C-CECE-48AD-9F89-86E8BA25972F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DFC9B-EB0B-422B-ABCD-8616CC17D3AF}" type="datetimeFigureOut">
              <a:rPr lang="it-IT" smtClean="0"/>
              <a:t>05/03/2012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3B4C-CECE-48AD-9F89-86E8BA25972F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DFC9B-EB0B-422B-ABCD-8616CC17D3AF}" type="datetimeFigureOut">
              <a:rPr lang="it-IT" smtClean="0"/>
              <a:t>05/03/2012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3B4C-CECE-48AD-9F89-86E8BA25972F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DFC9B-EB0B-422B-ABCD-8616CC17D3AF}" type="datetimeFigureOut">
              <a:rPr lang="it-IT" smtClean="0"/>
              <a:t>05/03/2012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3B4C-CECE-48AD-9F89-86E8BA25972F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DFC9B-EB0B-422B-ABCD-8616CC17D3AF}" type="datetimeFigureOut">
              <a:rPr lang="it-IT" smtClean="0"/>
              <a:t>05/03/2012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3B4C-CECE-48AD-9F89-86E8BA25972F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DFC9B-EB0B-422B-ABCD-8616CC17D3AF}" type="datetimeFigureOut">
              <a:rPr lang="it-IT" smtClean="0"/>
              <a:t>05/03/2012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73B4C-CECE-48AD-9F89-86E8BA25972F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470025"/>
          </a:xfrm>
        </p:spPr>
        <p:txBody>
          <a:bodyPr/>
          <a:lstStyle/>
          <a:p>
            <a:r>
              <a:rPr lang="it-IT" dirty="0" smtClean="0"/>
              <a:t>La storia di </a:t>
            </a:r>
            <a:r>
              <a:rPr lang="it-IT" dirty="0" err="1" smtClean="0"/>
              <a:t>treviso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it-IT" dirty="0" smtClean="0"/>
              <a:t>Piazza dei Signori</a:t>
            </a: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187624" y="1340768"/>
            <a:ext cx="71105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Villaggio </a:t>
            </a:r>
            <a:r>
              <a:rPr lang="it-IT" dirty="0" smtClean="0"/>
              <a:t>sorto </a:t>
            </a:r>
            <a:r>
              <a:rPr lang="it-IT" dirty="0"/>
              <a:t>in epoca pre-romana su tre alture poste nei pressi di un'ansa del </a:t>
            </a:r>
            <a:r>
              <a:rPr lang="it-IT" dirty="0" smtClean="0"/>
              <a:t>Sile. L'antica </a:t>
            </a:r>
            <a:r>
              <a:rPr lang="it-IT" i="1" dirty="0" err="1"/>
              <a:t>Tarvisium</a:t>
            </a:r>
            <a:r>
              <a:rPr lang="it-IT" dirty="0"/>
              <a:t> divenne municipio all'indomani della sottomissione della Gallia Cisalpina da parte dei Romani. La decadenza del tardo periodo romano si fece sentire anche a Treviso benché, all'indomani della caduta dell'Impero Romano d'Occidente e durante il regno di Teodorico, la città fosse ancora un centro annonario di prim'ordine. Contesa nel corso del </a:t>
            </a:r>
            <a:r>
              <a:rPr lang="it-IT" dirty="0" err="1"/>
              <a:t>VI</a:t>
            </a:r>
            <a:r>
              <a:rPr lang="it-IT" dirty="0"/>
              <a:t> secolo tra Ostrogoti e Bizantini, secondo la tradizione la città diede i natali a </a:t>
            </a:r>
            <a:r>
              <a:rPr lang="it-IT" dirty="0" err="1"/>
              <a:t>Totila</a:t>
            </a:r>
            <a:r>
              <a:rPr lang="it-IT" dirty="0"/>
              <a:t>, glorioso capo militare germanico che vinse i Bizantini proprio alle porte di Treviso.Conquistata dai Longobardi, fu eretta a sede di uno dei trentasei ducati del regno e venne dotata di un'importantissima zecca. Quest'ultima continuò a fiorire anche sotto i </a:t>
            </a:r>
            <a:r>
              <a:rPr lang="it-IT" dirty="0" err="1"/>
              <a:t>Carolingi</a:t>
            </a:r>
            <a:r>
              <a:rPr lang="it-IT" dirty="0"/>
              <a:t> (sotto i quali il locale vescovo ebbe il titolo di conte), e ancora sotto la Serenissima vi si coniava il </a:t>
            </a:r>
            <a:r>
              <a:rPr lang="it-IT" dirty="0" err="1"/>
              <a:t>bagattino</a:t>
            </a:r>
            <a:r>
              <a:rPr lang="it-IT" dirty="0" smtClean="0"/>
              <a:t>.</a:t>
            </a: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163</Words>
  <Application>Microsoft Office PowerPoint</Application>
  <PresentationFormat>Presentazione su schermo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La storia di treviso</vt:lpstr>
      <vt:lpstr>Diapositiva 2</vt:lpstr>
      <vt:lpstr>Diapositiva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storia di treviso</dc:title>
  <dc:creator>STUDENTI</dc:creator>
  <cp:lastModifiedBy>STUDENTI</cp:lastModifiedBy>
  <cp:revision>2</cp:revision>
  <dcterms:created xsi:type="dcterms:W3CDTF">2012-03-05T10:36:29Z</dcterms:created>
  <dcterms:modified xsi:type="dcterms:W3CDTF">2012-03-05T10:51:03Z</dcterms:modified>
</cp:coreProperties>
</file>